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9" r:id="rId3"/>
    <p:sldId id="258" r:id="rId4"/>
    <p:sldId id="284" r:id="rId5"/>
    <p:sldId id="285" r:id="rId6"/>
    <p:sldId id="286" r:id="rId7"/>
    <p:sldId id="289" r:id="rId8"/>
    <p:sldId id="288" r:id="rId9"/>
    <p:sldId id="287" r:id="rId10"/>
    <p:sldId id="290" r:id="rId11"/>
    <p:sldId id="291" r:id="rId12"/>
    <p:sldId id="292" r:id="rId13"/>
    <p:sldId id="295" r:id="rId14"/>
    <p:sldId id="296" r:id="rId15"/>
    <p:sldId id="293" r:id="rId16"/>
    <p:sldId id="297" r:id="rId17"/>
    <p:sldId id="294" r:id="rId18"/>
  </p:sldIdLst>
  <p:sldSz cx="9144000" cy="5143500" type="screen16x9"/>
  <p:notesSz cx="6858000" cy="9144000"/>
  <p:embeddedFontLst>
    <p:embeddedFont>
      <p:font typeface="Encode Sans" panose="020B0604020202020204" charset="-18"/>
      <p:regular r:id="rId20"/>
      <p:bold r:id="rId21"/>
    </p:embeddedFont>
    <p:embeddedFont>
      <p:font typeface="Encode Sans ExtraLight" panose="020B0604020202020204" charset="-18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85BE5E-33F4-493C-A470-034DEF761F7D}">
  <a:tblStyle styleId="{7185BE5E-33F4-493C-A470-034DEF761F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20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4356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632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7693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10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754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0602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1596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1926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5461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2543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9130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8440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9573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6751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3652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00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3493950"/>
            <a:ext cx="9144000" cy="164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3747300" y="3493900"/>
            <a:ext cx="1649400" cy="164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84050" y="0"/>
            <a:ext cx="7175700" cy="3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4044100"/>
            <a:ext cx="9144000" cy="109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5" name="Google Shape;15;p3"/>
          <p:cNvSpPr/>
          <p:nvPr/>
        </p:nvSpPr>
        <p:spPr>
          <a:xfrm>
            <a:off x="4022400" y="4044100"/>
            <a:ext cx="1099200" cy="109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735925" y="1126150"/>
            <a:ext cx="5672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735925" y="2665541"/>
            <a:ext cx="5672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9pPr>
          </a:lstStyle>
          <a:p>
            <a:endParaRPr/>
          </a:p>
        </p:txBody>
      </p:sp>
      <p:cxnSp>
        <p:nvCxnSpPr>
          <p:cNvPr id="18" name="Google Shape;18;p3"/>
          <p:cNvCxnSpPr/>
          <p:nvPr/>
        </p:nvCxnSpPr>
        <p:spPr>
          <a:xfrm>
            <a:off x="3527100" y="2474305"/>
            <a:ext cx="20898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/>
          <p:nvPr/>
        </p:nvSpPr>
        <p:spPr>
          <a:xfrm>
            <a:off x="0" y="4593700"/>
            <a:ext cx="9144000" cy="54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87" name="Google Shape;87;p11"/>
          <p:cNvSpPr/>
          <p:nvPr/>
        </p:nvSpPr>
        <p:spPr>
          <a:xfrm>
            <a:off x="3473700" y="4593700"/>
            <a:ext cx="2196600" cy="54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49600" y="1200150"/>
            <a:ext cx="7497000" cy="29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Encode Sans ExtraLight"/>
              <a:buChar char="▪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046650" y="4593850"/>
            <a:ext cx="10974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lvl="2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lvl="3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lvl="4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lvl="5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lvl="6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lvl="7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lvl="8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7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"/>
          <p:cNvSpPr txBox="1">
            <a:spLocks noGrp="1"/>
          </p:cNvSpPr>
          <p:nvPr>
            <p:ph type="ctrTitle"/>
          </p:nvPr>
        </p:nvSpPr>
        <p:spPr>
          <a:xfrm>
            <a:off x="984050" y="0"/>
            <a:ext cx="7175700" cy="3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SAMORZĄD UCZNIOWSKI SŁOWACKIEGO</a:t>
            </a:r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C501EFF-E08B-4867-B749-832E7664D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238" y="3349747"/>
            <a:ext cx="1607323" cy="18917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ctrTitle" idx="4294967295"/>
          </p:nvPr>
        </p:nvSpPr>
        <p:spPr>
          <a:xfrm>
            <a:off x="4312506" y="1187791"/>
            <a:ext cx="4373700" cy="18492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 dirty="0">
                <a:solidFill>
                  <a:srgbClr val="F55C21"/>
                </a:solidFill>
              </a:rPr>
              <a:t>POMOC W ORGANIZACJI TURNIEJÓW</a:t>
            </a:r>
            <a:endParaRPr sz="4000" dirty="0">
              <a:solidFill>
                <a:srgbClr val="F55C21"/>
              </a:solidFill>
            </a:endParaRPr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4294967295"/>
          </p:nvPr>
        </p:nvSpPr>
        <p:spPr>
          <a:xfrm>
            <a:off x="4665132" y="4495799"/>
            <a:ext cx="470567" cy="294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sz="800" dirty="0">
                <a:solidFill>
                  <a:srgbClr val="FFFFFF"/>
                </a:solidFill>
              </a:rPr>
              <a:t>.</a:t>
            </a:r>
            <a:endParaRPr sz="800" dirty="0">
              <a:solidFill>
                <a:srgbClr val="FFFFFF"/>
              </a:solidFill>
            </a:endParaRPr>
          </a:p>
        </p:txBody>
      </p:sp>
      <p:sp>
        <p:nvSpPr>
          <p:cNvPr id="121" name="Google Shape;121;p15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7AB9AE1-05FC-4693-91B2-70EB3CE55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506" y="4563240"/>
            <a:ext cx="518988" cy="61081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330E1C8-D813-4159-8BCC-1193C2BD3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75839"/>
            <a:ext cx="3462867" cy="231801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CD5E302F-F950-4748-9CE8-91555985B8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33" t="5940" r="433" b="5194"/>
          <a:stretch/>
        </p:blipFill>
        <p:spPr>
          <a:xfrm>
            <a:off x="-1" y="0"/>
            <a:ext cx="3462867" cy="231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79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ctrTitle" idx="4294967295"/>
          </p:nvPr>
        </p:nvSpPr>
        <p:spPr>
          <a:xfrm>
            <a:off x="526715" y="2011915"/>
            <a:ext cx="4373700" cy="7325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 dirty="0">
                <a:solidFill>
                  <a:srgbClr val="F55C21"/>
                </a:solidFill>
              </a:rPr>
              <a:t>KIERMASZE</a:t>
            </a:r>
            <a:endParaRPr sz="4000" dirty="0">
              <a:solidFill>
                <a:srgbClr val="F55C21"/>
              </a:solidFill>
            </a:endParaRPr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4294967295"/>
          </p:nvPr>
        </p:nvSpPr>
        <p:spPr>
          <a:xfrm>
            <a:off x="4665132" y="4495799"/>
            <a:ext cx="470567" cy="294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sz="800" dirty="0">
                <a:solidFill>
                  <a:srgbClr val="FFFFFF"/>
                </a:solidFill>
              </a:rPr>
              <a:t>.</a:t>
            </a:r>
            <a:endParaRPr sz="800" dirty="0">
              <a:solidFill>
                <a:srgbClr val="FFFFFF"/>
              </a:solidFill>
            </a:endParaRPr>
          </a:p>
        </p:txBody>
      </p:sp>
      <p:sp>
        <p:nvSpPr>
          <p:cNvPr id="121" name="Google Shape;121;p15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7AB9AE1-05FC-4693-91B2-70EB3CE55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506" y="4563240"/>
            <a:ext cx="518988" cy="61081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2D7292A4-30FE-47A5-A70F-C07EC5B15E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524"/>
          <a:stretch/>
        </p:blipFill>
        <p:spPr>
          <a:xfrm>
            <a:off x="5671756" y="3149159"/>
            <a:ext cx="3472245" cy="144469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C85C9727-93CE-4E64-9BA6-9439A0766A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593" b="6182"/>
          <a:stretch/>
        </p:blipFill>
        <p:spPr>
          <a:xfrm>
            <a:off x="5671756" y="0"/>
            <a:ext cx="3472244" cy="314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03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ctrTitle" idx="4294967295"/>
          </p:nvPr>
        </p:nvSpPr>
        <p:spPr>
          <a:xfrm>
            <a:off x="4312506" y="1218272"/>
            <a:ext cx="4373700" cy="18492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 dirty="0">
                <a:solidFill>
                  <a:srgbClr val="F55C21"/>
                </a:solidFill>
              </a:rPr>
              <a:t>SZCZĘŚLIWY NUMEREK </a:t>
            </a:r>
            <a:br>
              <a:rPr lang="pl-PL" sz="4000" dirty="0">
                <a:solidFill>
                  <a:srgbClr val="F55C21"/>
                </a:solidFill>
              </a:rPr>
            </a:br>
            <a:r>
              <a:rPr lang="pl-PL" sz="4000" dirty="0">
                <a:solidFill>
                  <a:srgbClr val="F55C21"/>
                </a:solidFill>
              </a:rPr>
              <a:t>I NIEPYTKA</a:t>
            </a:r>
            <a:endParaRPr sz="4000" dirty="0">
              <a:solidFill>
                <a:srgbClr val="F55C21"/>
              </a:solidFill>
            </a:endParaRPr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4294967295"/>
          </p:nvPr>
        </p:nvSpPr>
        <p:spPr>
          <a:xfrm>
            <a:off x="4665132" y="4495799"/>
            <a:ext cx="470567" cy="294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sz="800" dirty="0">
                <a:solidFill>
                  <a:srgbClr val="FFFFFF"/>
                </a:solidFill>
              </a:rPr>
              <a:t>.</a:t>
            </a:r>
            <a:endParaRPr sz="800" dirty="0">
              <a:solidFill>
                <a:srgbClr val="FFFFFF"/>
              </a:solidFill>
            </a:endParaRPr>
          </a:p>
        </p:txBody>
      </p:sp>
      <p:sp>
        <p:nvSpPr>
          <p:cNvPr id="121" name="Google Shape;121;p15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7AB9AE1-05FC-4693-91B2-70EB3CE55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506" y="4563240"/>
            <a:ext cx="518988" cy="610819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5077787C-8026-493C-90AA-F5FAB1D213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22" t="16791" r="25926" b="4526"/>
          <a:stretch/>
        </p:blipFill>
        <p:spPr>
          <a:xfrm>
            <a:off x="0" y="1322605"/>
            <a:ext cx="3462866" cy="32712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BFF823B-7B6F-4B56-96E2-664A7E0056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13" t="39012" r="23334" b="35090"/>
          <a:stretch/>
        </p:blipFill>
        <p:spPr>
          <a:xfrm>
            <a:off x="0" y="0"/>
            <a:ext cx="3462866" cy="133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39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ctrTitle" idx="4294967295"/>
          </p:nvPr>
        </p:nvSpPr>
        <p:spPr>
          <a:xfrm>
            <a:off x="526715" y="2011915"/>
            <a:ext cx="4373700" cy="7325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 dirty="0">
                <a:solidFill>
                  <a:srgbClr val="F55C21"/>
                </a:solidFill>
              </a:rPr>
              <a:t>GÓRA GROSZA</a:t>
            </a:r>
            <a:endParaRPr sz="4000" dirty="0">
              <a:solidFill>
                <a:srgbClr val="F55C21"/>
              </a:solidFill>
            </a:endParaRPr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4294967295"/>
          </p:nvPr>
        </p:nvSpPr>
        <p:spPr>
          <a:xfrm>
            <a:off x="4665132" y="4495799"/>
            <a:ext cx="470567" cy="294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sz="800" dirty="0">
                <a:solidFill>
                  <a:srgbClr val="FFFFFF"/>
                </a:solidFill>
              </a:rPr>
              <a:t>.</a:t>
            </a:r>
            <a:endParaRPr sz="800" dirty="0">
              <a:solidFill>
                <a:srgbClr val="FFFFFF"/>
              </a:solidFill>
            </a:endParaRPr>
          </a:p>
        </p:txBody>
      </p:sp>
      <p:sp>
        <p:nvSpPr>
          <p:cNvPr id="121" name="Google Shape;121;p15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7AB9AE1-05FC-4693-91B2-70EB3CE55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506" y="4563240"/>
            <a:ext cx="518988" cy="610819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8B9345A4-13DC-4A45-B70B-D8DB9A4D09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33" t="20576" r="46013" b="13188"/>
          <a:stretch/>
        </p:blipFill>
        <p:spPr>
          <a:xfrm>
            <a:off x="5672666" y="0"/>
            <a:ext cx="3471334" cy="459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45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849" y="4563823"/>
            <a:ext cx="524301" cy="609653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715278" y="1673352"/>
            <a:ext cx="3575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accent1">
                    <a:lumMod val="75000"/>
                  </a:schemeClr>
                </a:solidFill>
                <a:latin typeface="Encode Sans" panose="020B0604020202020204" charset="-18"/>
              </a:rPr>
              <a:t>TURNIEJE SPORTOWE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Encode Sans" panose="020B0604020202020204" charset="-18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36750" cy="235915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59152"/>
            <a:ext cx="3736750" cy="223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00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ctrTitle" idx="4294967295"/>
          </p:nvPr>
        </p:nvSpPr>
        <p:spPr>
          <a:xfrm>
            <a:off x="457794" y="1600113"/>
            <a:ext cx="4373700" cy="133894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 dirty="0">
                <a:solidFill>
                  <a:srgbClr val="F55C21"/>
                </a:solidFill>
              </a:rPr>
              <a:t>ZAKOŃCZENIE ROKU</a:t>
            </a:r>
            <a:endParaRPr sz="4000" dirty="0">
              <a:solidFill>
                <a:srgbClr val="F55C21"/>
              </a:solidFill>
            </a:endParaRPr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4294967295"/>
          </p:nvPr>
        </p:nvSpPr>
        <p:spPr>
          <a:xfrm>
            <a:off x="4665132" y="4495799"/>
            <a:ext cx="470567" cy="294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sz="800" dirty="0">
                <a:solidFill>
                  <a:srgbClr val="FFFFFF"/>
                </a:solidFill>
              </a:rPr>
              <a:t>.</a:t>
            </a:r>
            <a:endParaRPr sz="800" dirty="0">
              <a:solidFill>
                <a:srgbClr val="FFFFFF"/>
              </a:solidFill>
            </a:endParaRPr>
          </a:p>
        </p:txBody>
      </p:sp>
      <p:sp>
        <p:nvSpPr>
          <p:cNvPr id="121" name="Google Shape;121;p15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7AB9AE1-05FC-4693-91B2-70EB3CE55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506" y="4563240"/>
            <a:ext cx="518988" cy="61081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7D68C1C-DFA6-4C0D-A9FE-635E4FD75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755" y="2269588"/>
            <a:ext cx="3472245" cy="232426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1755" y="0"/>
            <a:ext cx="3473567" cy="231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85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3600" dirty="0" smtClean="0"/>
              <a:t>Przyjdź </a:t>
            </a:r>
            <a:r>
              <a:rPr lang="pl-PL" sz="3600" dirty="0"/>
              <a:t>do nas, wesprzyj swoimi </a:t>
            </a:r>
            <a:r>
              <a:rPr lang="pl-PL" sz="3600" dirty="0" smtClean="0"/>
              <a:t>pomysłami </a:t>
            </a:r>
            <a:r>
              <a:rPr lang="pl-PL" sz="3600" dirty="0"/>
              <a:t>działalność samorządu, </a:t>
            </a:r>
            <a:r>
              <a:rPr lang="pl-PL" sz="3600" dirty="0" smtClean="0"/>
              <a:t>wpłyń </a:t>
            </a:r>
            <a:r>
              <a:rPr lang="pl-PL" sz="3600" dirty="0"/>
              <a:t>na </a:t>
            </a:r>
            <a:r>
              <a:rPr lang="pl-PL" sz="3600" dirty="0" smtClean="0"/>
              <a:t>przyszłość szkoły, </a:t>
            </a:r>
            <a:r>
              <a:rPr lang="pl-PL" sz="3600" dirty="0"/>
              <a:t>o której z </a:t>
            </a:r>
            <a:r>
              <a:rPr lang="pl-PL" sz="3600" dirty="0" smtClean="0"/>
              <a:t>dumą </a:t>
            </a:r>
            <a:r>
              <a:rPr lang="pl-PL" sz="3600" dirty="0"/>
              <a:t>powiesz MOJA</a:t>
            </a:r>
            <a:endParaRPr lang="en-US" sz="3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158" y="3342812"/>
            <a:ext cx="1609483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11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"/>
          <p:cNvSpPr txBox="1">
            <a:spLocks noGrp="1"/>
          </p:cNvSpPr>
          <p:nvPr>
            <p:ph type="ctrTitle"/>
          </p:nvPr>
        </p:nvSpPr>
        <p:spPr>
          <a:xfrm>
            <a:off x="588332" y="8467"/>
            <a:ext cx="7967133" cy="3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dirty="0"/>
              <a:t>TO NIE WSZYSTKIE WYDARZENIA ORGANIZOWANE W NASZEJ SZKOLE,</a:t>
            </a:r>
            <a:br>
              <a:rPr lang="pl-PL" sz="3200" dirty="0"/>
            </a:br>
            <a:r>
              <a:rPr lang="pl-PL" sz="3200" dirty="0"/>
              <a:t>PRZYJDŹ DO NAS A NIE POŻAŁUJESZ!</a:t>
            </a:r>
            <a:br>
              <a:rPr lang="pl-PL" sz="3200" dirty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>SAMORZĄD UCZNIOWSKI VI LO </a:t>
            </a:r>
            <a:br>
              <a:rPr lang="pl-PL" sz="3200" dirty="0"/>
            </a:br>
            <a:r>
              <a:rPr lang="pl-PL" sz="3200" dirty="0"/>
              <a:t>IM. JULIUSZA SŁOWACKIEGO</a:t>
            </a:r>
            <a:endParaRPr sz="32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C501EFF-E08B-4867-B749-832E7664D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238" y="3349747"/>
            <a:ext cx="1607323" cy="189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26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6"/>
          <p:cNvSpPr txBox="1">
            <a:spLocks noGrp="1"/>
          </p:cNvSpPr>
          <p:nvPr>
            <p:ph type="ctrTitle"/>
          </p:nvPr>
        </p:nvSpPr>
        <p:spPr>
          <a:xfrm>
            <a:off x="0" y="315581"/>
            <a:ext cx="9144000" cy="19703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PRZEDSTAWIAMY AKCJE, KTÓRE SAMORZĄD REALIZUJE W KAŻDYM ROKU!</a:t>
            </a:r>
          </a:p>
        </p:txBody>
      </p:sp>
      <p:sp>
        <p:nvSpPr>
          <p:cNvPr id="127" name="Google Shape;127;p16"/>
          <p:cNvSpPr txBox="1">
            <a:spLocks noGrp="1"/>
          </p:cNvSpPr>
          <p:nvPr>
            <p:ph type="subTitle" idx="1"/>
          </p:nvPr>
        </p:nvSpPr>
        <p:spPr>
          <a:xfrm flipH="1" flipV="1">
            <a:off x="0" y="16932"/>
            <a:ext cx="113195" cy="635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800" dirty="0"/>
              <a:t>.</a:t>
            </a:r>
            <a:endParaRPr sz="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C2D0AA29-CF4C-41D2-9E31-CB19963B6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886" y="3990002"/>
            <a:ext cx="1046227" cy="12313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ctrTitle" idx="4294967295"/>
          </p:nvPr>
        </p:nvSpPr>
        <p:spPr>
          <a:xfrm>
            <a:off x="526715" y="1233333"/>
            <a:ext cx="4373700" cy="21271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400" dirty="0">
                <a:solidFill>
                  <a:srgbClr val="F55C21"/>
                </a:solidFill>
              </a:rPr>
              <a:t>ROZPOCZĘCIE ROKU SZKOLNEGO</a:t>
            </a:r>
            <a:endParaRPr sz="4400" dirty="0">
              <a:solidFill>
                <a:srgbClr val="F55C21"/>
              </a:solidFill>
            </a:endParaRPr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4294967295"/>
          </p:nvPr>
        </p:nvSpPr>
        <p:spPr>
          <a:xfrm>
            <a:off x="4665132" y="4495799"/>
            <a:ext cx="470567" cy="294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sz="800" dirty="0">
                <a:solidFill>
                  <a:srgbClr val="FFFFFF"/>
                </a:solidFill>
              </a:rPr>
              <a:t>.</a:t>
            </a:r>
            <a:endParaRPr sz="800" dirty="0">
              <a:solidFill>
                <a:srgbClr val="FFFFFF"/>
              </a:solidFill>
            </a:endParaRPr>
          </a:p>
        </p:txBody>
      </p:sp>
      <p:pic>
        <p:nvPicPr>
          <p:cNvPr id="120" name="Google Shape;120;p15" descr="photo-1434030216411-0b793f4b4173.jpg"/>
          <p:cNvPicPr preferRelativeResize="0"/>
          <p:nvPr/>
        </p:nvPicPr>
        <p:blipFill rotWithShape="1">
          <a:blip r:embed="rId3">
            <a:alphaModFix/>
          </a:blip>
          <a:srcRect l="14210" r="10084"/>
          <a:stretch/>
        </p:blipFill>
        <p:spPr>
          <a:xfrm>
            <a:off x="5666175" y="0"/>
            <a:ext cx="3477825" cy="459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7AB9AE1-05FC-4693-91B2-70EB3CE55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506" y="4563240"/>
            <a:ext cx="518988" cy="61081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EF6BE25-1720-4218-90BF-43A0028B1C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84" r="18951" b="10983"/>
          <a:stretch/>
        </p:blipFill>
        <p:spPr>
          <a:xfrm>
            <a:off x="5666175" y="15305"/>
            <a:ext cx="3477825" cy="45785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ctrTitle" idx="4294967295"/>
          </p:nvPr>
        </p:nvSpPr>
        <p:spPr>
          <a:xfrm>
            <a:off x="4312506" y="1001900"/>
            <a:ext cx="4373700" cy="259004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 dirty="0">
                <a:solidFill>
                  <a:srgbClr val="F55C21"/>
                </a:solidFill>
              </a:rPr>
              <a:t>ŚLUBOWANIE </a:t>
            </a:r>
            <a:br>
              <a:rPr lang="pl-PL" sz="4000" dirty="0">
                <a:solidFill>
                  <a:srgbClr val="F55C21"/>
                </a:solidFill>
              </a:rPr>
            </a:br>
            <a:r>
              <a:rPr lang="pl-PL" sz="4000" dirty="0">
                <a:solidFill>
                  <a:srgbClr val="F55C21"/>
                </a:solidFill>
              </a:rPr>
              <a:t>I OBCHODY DNIA EDUKACJI NARODOWEJ</a:t>
            </a:r>
            <a:endParaRPr sz="4000" dirty="0">
              <a:solidFill>
                <a:srgbClr val="F55C21"/>
              </a:solidFill>
            </a:endParaRPr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4294967295"/>
          </p:nvPr>
        </p:nvSpPr>
        <p:spPr>
          <a:xfrm>
            <a:off x="4665132" y="4495799"/>
            <a:ext cx="470567" cy="294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sz="800" dirty="0">
                <a:solidFill>
                  <a:srgbClr val="FFFFFF"/>
                </a:solidFill>
              </a:rPr>
              <a:t>.</a:t>
            </a:r>
            <a:endParaRPr sz="800" dirty="0">
              <a:solidFill>
                <a:srgbClr val="FFFFFF"/>
              </a:solidFill>
            </a:endParaRPr>
          </a:p>
        </p:txBody>
      </p:sp>
      <p:sp>
        <p:nvSpPr>
          <p:cNvPr id="121" name="Google Shape;121;p15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7AB9AE1-05FC-4693-91B2-70EB3CE55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506" y="4563240"/>
            <a:ext cx="518988" cy="61081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C1D79F7-3517-4D6D-94F4-2736188DA9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59" t="17" r="43169" b="10670"/>
          <a:stretch/>
        </p:blipFill>
        <p:spPr>
          <a:xfrm>
            <a:off x="0" y="-1"/>
            <a:ext cx="3462867" cy="459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44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ctrTitle" idx="4294967295"/>
          </p:nvPr>
        </p:nvSpPr>
        <p:spPr>
          <a:xfrm>
            <a:off x="849638" y="1910648"/>
            <a:ext cx="3462868" cy="77254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 dirty="0">
                <a:solidFill>
                  <a:srgbClr val="F55C21"/>
                </a:solidFill>
              </a:rPr>
              <a:t>MIKOŁAJKI</a:t>
            </a:r>
            <a:endParaRPr sz="4000" dirty="0">
              <a:solidFill>
                <a:srgbClr val="F55C21"/>
              </a:solidFill>
            </a:endParaRPr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4294967295"/>
          </p:nvPr>
        </p:nvSpPr>
        <p:spPr>
          <a:xfrm>
            <a:off x="4665132" y="4495799"/>
            <a:ext cx="470567" cy="294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sz="800" dirty="0">
                <a:solidFill>
                  <a:srgbClr val="FFFFFF"/>
                </a:solidFill>
              </a:rPr>
              <a:t>.</a:t>
            </a:r>
            <a:endParaRPr sz="800" dirty="0">
              <a:solidFill>
                <a:srgbClr val="FFFFFF"/>
              </a:solidFill>
            </a:endParaRPr>
          </a:p>
        </p:txBody>
      </p:sp>
      <p:sp>
        <p:nvSpPr>
          <p:cNvPr id="121" name="Google Shape;121;p15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7AB9AE1-05FC-4693-91B2-70EB3CE55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506" y="4563240"/>
            <a:ext cx="518988" cy="61081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50708566-CA2C-460B-AAEC-19BDD54DE6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5"/>
          <a:stretch/>
        </p:blipFill>
        <p:spPr>
          <a:xfrm>
            <a:off x="5681132" y="2195054"/>
            <a:ext cx="3462868" cy="239879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050708D-B13C-40D7-8393-4D19381DC8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94"/>
          <a:stretch/>
        </p:blipFill>
        <p:spPr>
          <a:xfrm>
            <a:off x="5681132" y="0"/>
            <a:ext cx="3462868" cy="219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ctrTitle" idx="4294967295"/>
          </p:nvPr>
        </p:nvSpPr>
        <p:spPr>
          <a:xfrm>
            <a:off x="4312506" y="1908533"/>
            <a:ext cx="4373700" cy="8064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 dirty="0">
                <a:solidFill>
                  <a:srgbClr val="F55C21"/>
                </a:solidFill>
              </a:rPr>
              <a:t>WALENTYNKI</a:t>
            </a:r>
            <a:endParaRPr sz="4000" dirty="0">
              <a:solidFill>
                <a:srgbClr val="F55C21"/>
              </a:solidFill>
            </a:endParaRPr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4294967295"/>
          </p:nvPr>
        </p:nvSpPr>
        <p:spPr>
          <a:xfrm>
            <a:off x="4665132" y="4495799"/>
            <a:ext cx="470567" cy="294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sz="800" dirty="0">
                <a:solidFill>
                  <a:srgbClr val="FFFFFF"/>
                </a:solidFill>
              </a:rPr>
              <a:t>.</a:t>
            </a:r>
            <a:endParaRPr sz="800" dirty="0">
              <a:solidFill>
                <a:srgbClr val="FFFFFF"/>
              </a:solidFill>
            </a:endParaRPr>
          </a:p>
        </p:txBody>
      </p:sp>
      <p:sp>
        <p:nvSpPr>
          <p:cNvPr id="121" name="Google Shape;121;p15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7AB9AE1-05FC-4693-91B2-70EB3CE55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506" y="4563240"/>
            <a:ext cx="518988" cy="61081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A5B4E86-DD78-4111-B3D0-4E6397E86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29" y="3892"/>
            <a:ext cx="3482588" cy="230784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EDDC3BA-8310-43F7-B0E2-5BC2B98793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" t="855" r="-238"/>
          <a:stretch/>
        </p:blipFill>
        <p:spPr>
          <a:xfrm>
            <a:off x="11899" y="2311741"/>
            <a:ext cx="3472559" cy="228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86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ctrTitle" idx="4294967295"/>
          </p:nvPr>
        </p:nvSpPr>
        <p:spPr>
          <a:xfrm>
            <a:off x="457794" y="1971166"/>
            <a:ext cx="4373700" cy="7934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 dirty="0">
                <a:solidFill>
                  <a:srgbClr val="F55C21"/>
                </a:solidFill>
              </a:rPr>
              <a:t>I DZIEŃ WIOSNY</a:t>
            </a:r>
            <a:endParaRPr sz="4000" dirty="0">
              <a:solidFill>
                <a:srgbClr val="F55C21"/>
              </a:solidFill>
            </a:endParaRPr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4294967295"/>
          </p:nvPr>
        </p:nvSpPr>
        <p:spPr>
          <a:xfrm>
            <a:off x="4665132" y="4495799"/>
            <a:ext cx="470567" cy="294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sz="800" dirty="0">
                <a:solidFill>
                  <a:srgbClr val="FFFFFF"/>
                </a:solidFill>
              </a:rPr>
              <a:t>.</a:t>
            </a:r>
            <a:endParaRPr sz="800" dirty="0">
              <a:solidFill>
                <a:srgbClr val="FFFFFF"/>
              </a:solidFill>
            </a:endParaRPr>
          </a:p>
        </p:txBody>
      </p:sp>
      <p:sp>
        <p:nvSpPr>
          <p:cNvPr id="121" name="Google Shape;121;p15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7AB9AE1-05FC-4693-91B2-70EB3CE55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506" y="4563240"/>
            <a:ext cx="518988" cy="61081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113CA49-4082-44A5-A8A2-371B8D7363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82"/>
          <a:stretch/>
        </p:blipFill>
        <p:spPr>
          <a:xfrm>
            <a:off x="5681134" y="2764635"/>
            <a:ext cx="3462866" cy="182921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328BBA88-6ED1-41D9-AF4D-8F5744E805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910"/>
          <a:stretch/>
        </p:blipFill>
        <p:spPr>
          <a:xfrm>
            <a:off x="5681134" y="0"/>
            <a:ext cx="3462866" cy="276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95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ctrTitle" idx="4294967295"/>
          </p:nvPr>
        </p:nvSpPr>
        <p:spPr>
          <a:xfrm>
            <a:off x="4312506" y="1593149"/>
            <a:ext cx="4373700" cy="140754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 dirty="0">
                <a:solidFill>
                  <a:srgbClr val="F55C21"/>
                </a:solidFill>
              </a:rPr>
              <a:t>ŚNIADANIE NA TRAWIE</a:t>
            </a:r>
            <a:endParaRPr sz="4000" dirty="0">
              <a:solidFill>
                <a:srgbClr val="F55C21"/>
              </a:solidFill>
            </a:endParaRPr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4294967295"/>
          </p:nvPr>
        </p:nvSpPr>
        <p:spPr>
          <a:xfrm>
            <a:off x="4665132" y="4495799"/>
            <a:ext cx="470567" cy="294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sz="800" dirty="0">
                <a:solidFill>
                  <a:srgbClr val="FFFFFF"/>
                </a:solidFill>
              </a:rPr>
              <a:t>.</a:t>
            </a:r>
            <a:endParaRPr sz="800" dirty="0">
              <a:solidFill>
                <a:srgbClr val="FFFFFF"/>
              </a:solidFill>
            </a:endParaRPr>
          </a:p>
        </p:txBody>
      </p:sp>
      <p:sp>
        <p:nvSpPr>
          <p:cNvPr id="121" name="Google Shape;121;p15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7AB9AE1-05FC-4693-91B2-70EB3CE55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506" y="4563240"/>
            <a:ext cx="518988" cy="61081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07D9D7A-32AD-44EE-A537-65EB7EC289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87" b="12835"/>
          <a:stretch/>
        </p:blipFill>
        <p:spPr>
          <a:xfrm>
            <a:off x="-3" y="2375583"/>
            <a:ext cx="3462868" cy="221826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91220A34-12E8-4BC4-BAA4-43451973B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0"/>
            <a:ext cx="3462867" cy="237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2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ctrTitle" idx="4294967295"/>
          </p:nvPr>
        </p:nvSpPr>
        <p:spPr>
          <a:xfrm>
            <a:off x="526715" y="1693199"/>
            <a:ext cx="4373700" cy="14523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 dirty="0">
                <a:solidFill>
                  <a:srgbClr val="F55C21"/>
                </a:solidFill>
              </a:rPr>
              <a:t>DZIEŃ OTWARTY</a:t>
            </a:r>
            <a:endParaRPr sz="4000" dirty="0">
              <a:solidFill>
                <a:srgbClr val="F55C21"/>
              </a:solidFill>
            </a:endParaRPr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4294967295"/>
          </p:nvPr>
        </p:nvSpPr>
        <p:spPr>
          <a:xfrm>
            <a:off x="4665132" y="4495799"/>
            <a:ext cx="470567" cy="294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sz="800" dirty="0">
                <a:solidFill>
                  <a:srgbClr val="FFFFFF"/>
                </a:solidFill>
              </a:rPr>
              <a:t>.</a:t>
            </a:r>
            <a:endParaRPr sz="800" dirty="0">
              <a:solidFill>
                <a:srgbClr val="FFFFFF"/>
              </a:solidFill>
            </a:endParaRPr>
          </a:p>
        </p:txBody>
      </p:sp>
      <p:sp>
        <p:nvSpPr>
          <p:cNvPr id="121" name="Google Shape;121;p15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7AB9AE1-05FC-4693-91B2-70EB3CE55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506" y="4563240"/>
            <a:ext cx="518988" cy="61081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104A4488-AE9B-4D05-95D8-05E3E93B8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756" y="0"/>
            <a:ext cx="3472244" cy="260418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8ACCF130-786F-474F-9C46-26181F0E32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89" b="8967"/>
          <a:stretch/>
        </p:blipFill>
        <p:spPr>
          <a:xfrm>
            <a:off x="5671756" y="2413000"/>
            <a:ext cx="3472244" cy="218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37752"/>
      </p:ext>
    </p:extLst>
  </p:cSld>
  <p:clrMapOvr>
    <a:masterClrMapping/>
  </p:clrMapOvr>
</p:sld>
</file>

<file path=ppt/theme/theme1.xml><?xml version="1.0" encoding="utf-8"?>
<a:theme xmlns:a="http://schemas.openxmlformats.org/drawingml/2006/main" name="Laertes template">
  <a:themeElements>
    <a:clrScheme name="Custom 347">
      <a:dk1>
        <a:srgbClr val="000000"/>
      </a:dk1>
      <a:lt1>
        <a:srgbClr val="FFFFFF"/>
      </a:lt1>
      <a:dk2>
        <a:srgbClr val="434343"/>
      </a:dk2>
      <a:lt2>
        <a:srgbClr val="F3F3F3"/>
      </a:lt2>
      <a:accent1>
        <a:srgbClr val="F55C21"/>
      </a:accent1>
      <a:accent2>
        <a:srgbClr val="BA3B21"/>
      </a:accent2>
      <a:accent3>
        <a:srgbClr val="661201"/>
      </a:accent3>
      <a:accent4>
        <a:srgbClr val="27272D"/>
      </a:accent4>
      <a:accent5>
        <a:srgbClr val="4F4F5C"/>
      </a:accent5>
      <a:accent6>
        <a:srgbClr val="D4D3D9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96</Words>
  <Application>Microsoft Office PowerPoint</Application>
  <PresentationFormat>Pokaz na ekranie (16:9)</PresentationFormat>
  <Paragraphs>43</Paragraphs>
  <Slides>17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1" baseType="lpstr">
      <vt:lpstr>Arial</vt:lpstr>
      <vt:lpstr>Encode Sans</vt:lpstr>
      <vt:lpstr>Encode Sans ExtraLight</vt:lpstr>
      <vt:lpstr>Laertes template</vt:lpstr>
      <vt:lpstr>SAMORZĄD UCZNIOWSKI SŁOWACKIEGO</vt:lpstr>
      <vt:lpstr>PRZEDSTAWIAMY AKCJE, KTÓRE SAMORZĄD REALIZUJE W KAŻDYM ROKU!</vt:lpstr>
      <vt:lpstr>ROZPOCZĘCIE ROKU SZKOLNEGO</vt:lpstr>
      <vt:lpstr>ŚLUBOWANIE  I OBCHODY DNIA EDUKACJI NARODOWEJ</vt:lpstr>
      <vt:lpstr>MIKOŁAJKI</vt:lpstr>
      <vt:lpstr>WALENTYNKI</vt:lpstr>
      <vt:lpstr>I DZIEŃ WIOSNY</vt:lpstr>
      <vt:lpstr>ŚNIADANIE NA TRAWIE</vt:lpstr>
      <vt:lpstr>DZIEŃ OTWARTY</vt:lpstr>
      <vt:lpstr>POMOC W ORGANIZACJI TURNIEJÓW</vt:lpstr>
      <vt:lpstr>KIERMASZE</vt:lpstr>
      <vt:lpstr>SZCZĘŚLIWY NUMEREK  I NIEPYTKA</vt:lpstr>
      <vt:lpstr>GÓRA GROSZA</vt:lpstr>
      <vt:lpstr>Prezentacja programu PowerPoint</vt:lpstr>
      <vt:lpstr>ZAKOŃCZENIE ROKU</vt:lpstr>
      <vt:lpstr>Przyjdź do nas, wesprzyj swoimi pomysłami działalność samorządu, wpłyń na przyszłość szkoły, o której z dumą powiesz MOJA</vt:lpstr>
      <vt:lpstr>TO NIE WSZYSTKIE WYDARZENIA ORGANIZOWANE W NASZEJ SZKOLE, PRZYJDŹ DO NAS A NIE POŻAŁUJESZ!  SAMORZĄD UCZNIOWSKI VI LO  IM. JULIUSZA SŁOWACKIEGO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SAMORZĄD UCZNIOWSKI SŁOWACKIEGO</dc:title>
  <dc:creator>Kamil</dc:creator>
  <cp:lastModifiedBy>TOM</cp:lastModifiedBy>
  <cp:revision>13</cp:revision>
  <dcterms:modified xsi:type="dcterms:W3CDTF">2020-05-08T20:52:44Z</dcterms:modified>
</cp:coreProperties>
</file>